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6" autoAdjust="0"/>
    <p:restoredTop sz="94660"/>
  </p:normalViewPr>
  <p:slideViewPr>
    <p:cSldViewPr>
      <p:cViewPr varScale="1">
        <p:scale>
          <a:sx n="72" d="100"/>
          <a:sy n="72" d="100"/>
        </p:scale>
        <p:origin x="-12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9038</TotalTime>
  <Words>301</Words>
  <Application>Microsoft Office PowerPoint</Application>
  <PresentationFormat>Diavoorstelling (4:3)</PresentationFormat>
  <Paragraphs>44</Paragraphs>
  <Slides>47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48" baseType="lpstr">
      <vt:lpstr>Office-thema</vt:lpstr>
      <vt:lpstr>Historische lanen: niet restaureren maar verjongen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Dikte van de stam ≠ leeftijd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Lanenbeheer?</vt:lpstr>
      <vt:lpstr>Lanenbeheer?</vt:lpstr>
      <vt:lpstr>Dia 46</vt:lpstr>
      <vt:lpstr>mooier@bos.nl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beheer van lanen</dc:title>
  <dc:creator>Simon</dc:creator>
  <cp:lastModifiedBy>Simon</cp:lastModifiedBy>
  <cp:revision>57</cp:revision>
  <dcterms:created xsi:type="dcterms:W3CDTF">2013-02-13T18:44:15Z</dcterms:created>
  <dcterms:modified xsi:type="dcterms:W3CDTF">2013-07-02T09:37:14Z</dcterms:modified>
</cp:coreProperties>
</file>